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624638"/>
            <a:chOff x="274638" y="104775"/>
            <a:chExt cx="8445501" cy="6624638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992438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GmbH</a:t>
              </a:r>
              <a:endParaRPr lang="de-DE" sz="1400" b="1" dirty="0">
                <a:latin typeface="Times New Roman" pitchFamily="18" charset="0"/>
              </a:endParaRPr>
            </a:p>
          </p:txBody>
        </p:sp>
      </p:grpSp>
      <p:sp>
        <p:nvSpPr>
          <p:cNvPr id="8" name="Rechteck 7"/>
          <p:cNvSpPr/>
          <p:nvPr/>
        </p:nvSpPr>
        <p:spPr>
          <a:xfrm>
            <a:off x="1577440" y="5373216"/>
            <a:ext cx="5975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soluble VEGFR3/FLT-4 using a mouse anti-human FLT-4 antibody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101-M37].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312835" y="946655"/>
            <a:ext cx="45048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VEGFR3/FLT-4 (#2E11)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101-M37)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112" y="1700808"/>
            <a:ext cx="1829543" cy="3469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29</cp:revision>
  <dcterms:created xsi:type="dcterms:W3CDTF">2014-04-11T11:40:46Z</dcterms:created>
  <dcterms:modified xsi:type="dcterms:W3CDTF">2015-03-18T11:20:57Z</dcterms:modified>
</cp:coreProperties>
</file>